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</p:sldIdLst>
  <p:sldSz cx="48768000" cy="27432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25" d="100"/>
          <a:sy n="25" d="100"/>
        </p:scale>
        <p:origin x="84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0" y="4489452"/>
            <a:ext cx="36576000" cy="95504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0" y="14408152"/>
            <a:ext cx="36576000" cy="662304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36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4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4899600" y="1460500"/>
            <a:ext cx="10515600" cy="2324735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52800" y="1460500"/>
            <a:ext cx="30937200" cy="2324735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43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68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7400" y="6838954"/>
            <a:ext cx="42062400" cy="1141094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27400" y="18357854"/>
            <a:ext cx="42062400" cy="600074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265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52800" y="7302500"/>
            <a:ext cx="20726400" cy="17405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688800" y="7302500"/>
            <a:ext cx="20726400" cy="17405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22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9152" y="1460502"/>
            <a:ext cx="42062400" cy="530225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9154" y="6724652"/>
            <a:ext cx="20631148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59154" y="10020300"/>
            <a:ext cx="20631148" cy="14738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688800" y="6724652"/>
            <a:ext cx="20732752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688800" y="10020300"/>
            <a:ext cx="20732752" cy="14738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814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08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17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9154" y="1828800"/>
            <a:ext cx="15728948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732752" y="3949702"/>
            <a:ext cx="24688800" cy="194945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59154" y="8229600"/>
            <a:ext cx="15728948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699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9154" y="1828800"/>
            <a:ext cx="15728948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732752" y="3949702"/>
            <a:ext cx="24688800" cy="194945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59154" y="8229600"/>
            <a:ext cx="15728948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97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2800" y="1460502"/>
            <a:ext cx="420624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2800" y="7302500"/>
            <a:ext cx="420624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52800" y="25425402"/>
            <a:ext cx="109728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84054-5DDB-41E1-B3D9-88E12BD33CC3}" type="datetimeFigureOut">
              <a:rPr lang="en-US" smtClean="0"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154400" y="25425402"/>
            <a:ext cx="164592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442400" y="25425402"/>
            <a:ext cx="109728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40880-D220-4A85-BDD9-06C2D0A4C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96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jpeg"/><Relationship Id="rId18" Type="http://schemas.openxmlformats.org/officeDocument/2006/relationships/image" Target="../media/image1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image" Target="../media/image1.png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jp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apexinst.com/uploads/prod/images/e085cf372577fab5120f3de0a0a90b9655a82524.jpg" TargetMode="External"/><Relationship Id="rId13" Type="http://schemas.openxmlformats.org/officeDocument/2006/relationships/hyperlink" Target="http://www.icra2013.org/wp-content/uploads/2012/11/09_MW_logo_CMYK1.jpg" TargetMode="External"/><Relationship Id="rId3" Type="http://schemas.openxmlformats.org/officeDocument/2006/relationships/hyperlink" Target="https://cdn.sparkfun.com/assets/parts/7/6/9/4/11634-01.jpg" TargetMode="External"/><Relationship Id="rId7" Type="http://schemas.openxmlformats.org/officeDocument/2006/relationships/hyperlink" Target="http://www.uctronics.com/media/catalog/product/cache/1/image/9df78eab33525d08d6e5fb8d27136e95/a/r/arduino_mini_2mp_1.jpg" TargetMode="External"/><Relationship Id="rId12" Type="http://schemas.openxmlformats.org/officeDocument/2006/relationships/hyperlink" Target="http://www.robotshop.com/media/files/images/hitec-hs-5585mh-servo-motor-large.jpg" TargetMode="External"/><Relationship Id="rId17" Type="http://schemas.openxmlformats.org/officeDocument/2006/relationships/hyperlink" Target="http://www.omega.co.uk/pressure/images/PXM4102_l.jpg" TargetMode="External"/><Relationship Id="rId2" Type="http://schemas.openxmlformats.org/officeDocument/2006/relationships/hyperlink" Target="http://flipmu.com/files/2011/12/ArduinoMega2650Front_21.jpg" TargetMode="External"/><Relationship Id="rId16" Type="http://schemas.openxmlformats.org/officeDocument/2006/relationships/hyperlink" Target="http://www.arduiner.com/1546-thickbox_default/microsd-card-breakout-board.jp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lipartsfree.net/vector/large/21745-spark-plug-vector.png" TargetMode="External"/><Relationship Id="rId11" Type="http://schemas.openxmlformats.org/officeDocument/2006/relationships/hyperlink" Target="http://www.liquidware.com/system/0000/3450/Pressure_Sensor_Top.jpg" TargetMode="External"/><Relationship Id="rId5" Type="http://schemas.openxmlformats.org/officeDocument/2006/relationships/hyperlink" Target="http://www.bhphotovideo.com/images/images1000x1000/Pelican_BB0050_0000_110_Hardigg_BB0050_BlackBox_5U_732914.jpg" TargetMode="External"/><Relationship Id="rId15" Type="http://schemas.openxmlformats.org/officeDocument/2006/relationships/hyperlink" Target="http://www.inbuildingprojects.com/wp-content/uploads/2009/06/yagi.jpg" TargetMode="External"/><Relationship Id="rId10" Type="http://schemas.openxmlformats.org/officeDocument/2006/relationships/hyperlink" Target="http://www.omega.com/literature/transactions/volume3/images/strainpic1.jpg" TargetMode="External"/><Relationship Id="rId4" Type="http://schemas.openxmlformats.org/officeDocument/2006/relationships/hyperlink" Target="http://png-images.ru/wp-content/uploads/2015/02/02/4101/png/laptop_PNG5900.png" TargetMode="External"/><Relationship Id="rId9" Type="http://schemas.openxmlformats.org/officeDocument/2006/relationships/hyperlink" Target="http://www.robotshop.com/media/files/images/9-degrees-of-freedom-razor-imu-ahrs-compatible-large.jpg" TargetMode="External"/><Relationship Id="rId14" Type="http://schemas.openxmlformats.org/officeDocument/2006/relationships/hyperlink" Target="http://innovo-lb.com/openkits/wp-content/uploads/2015/06/11113-02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2" b="89924" l="9971" r="950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22" t="30031" r="2667" b="36995"/>
          <a:stretch/>
        </p:blipFill>
        <p:spPr>
          <a:xfrm rot="5400000">
            <a:off x="-4907564" y="11266952"/>
            <a:ext cx="18497697" cy="3525879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59" t="17939" r="-4212" b="19316"/>
          <a:stretch/>
        </p:blipFill>
        <p:spPr>
          <a:xfrm>
            <a:off x="32284481" y="21612177"/>
            <a:ext cx="8469452" cy="4876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63" r="21844"/>
          <a:stretch/>
        </p:blipFill>
        <p:spPr>
          <a:xfrm rot="16200000">
            <a:off x="18294209" y="16637111"/>
            <a:ext cx="2180493" cy="40459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322" t="-6552" b="1"/>
          <a:stretch/>
        </p:blipFill>
        <p:spPr>
          <a:xfrm>
            <a:off x="3190172" y="24879299"/>
            <a:ext cx="6187782" cy="1750121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2" t="16831" r="18703" b="14812"/>
          <a:stretch/>
        </p:blipFill>
        <p:spPr>
          <a:xfrm rot="18652545" flipH="1">
            <a:off x="34510298" y="16360528"/>
            <a:ext cx="3679205" cy="3553976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45" t="28098" r="1" b="31268"/>
          <a:stretch/>
        </p:blipFill>
        <p:spPr>
          <a:xfrm>
            <a:off x="980199" y="1200619"/>
            <a:ext cx="7502636" cy="17526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394" y="13289578"/>
            <a:ext cx="6238875" cy="433387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6" r="25583" b="54109"/>
          <a:stretch/>
        </p:blipFill>
        <p:spPr>
          <a:xfrm rot="10800000">
            <a:off x="5172804" y="9285541"/>
            <a:ext cx="4906858" cy="316346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656" y="18464023"/>
            <a:ext cx="4265841" cy="4996748"/>
          </a:xfrm>
          <a:prstGeom prst="rect">
            <a:avLst/>
          </a:prstGeom>
        </p:spPr>
      </p:pic>
      <p:grpSp>
        <p:nvGrpSpPr>
          <p:cNvPr id="52" name="Group 51"/>
          <p:cNvGrpSpPr/>
          <p:nvPr/>
        </p:nvGrpSpPr>
        <p:grpSpPr>
          <a:xfrm>
            <a:off x="14590250" y="1735989"/>
            <a:ext cx="7186816" cy="5432451"/>
            <a:chOff x="1613659" y="2339949"/>
            <a:chExt cx="7186816" cy="5432451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-6676"/>
            <a:stretch/>
          </p:blipFill>
          <p:spPr>
            <a:xfrm>
              <a:off x="1613659" y="2339949"/>
              <a:ext cx="7186816" cy="5432451"/>
            </a:xfrm>
            <a:prstGeom prst="rect">
              <a:avLst/>
            </a:prstGeom>
          </p:spPr>
        </p:pic>
        <p:grpSp>
          <p:nvGrpSpPr>
            <p:cNvPr id="34" name="Group 33"/>
            <p:cNvGrpSpPr/>
            <p:nvPr/>
          </p:nvGrpSpPr>
          <p:grpSpPr>
            <a:xfrm>
              <a:off x="2431146" y="2692400"/>
              <a:ext cx="5528855" cy="3149600"/>
              <a:chOff x="2459445" y="1168400"/>
              <a:chExt cx="5528855" cy="31496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2459445" y="1168400"/>
                <a:ext cx="5528855" cy="31496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14342" y="2285740"/>
                <a:ext cx="5400933" cy="1080187"/>
              </a:xfrm>
              <a:prstGeom prst="rect">
                <a:avLst/>
              </a:prstGeom>
            </p:spPr>
          </p:pic>
        </p:grpSp>
      </p:grpSp>
      <p:cxnSp>
        <p:nvCxnSpPr>
          <p:cNvPr id="41" name="Straight Arrow Connector 40"/>
          <p:cNvCxnSpPr>
            <a:stCxn id="32" idx="3"/>
            <a:endCxn id="70" idx="1"/>
          </p:cNvCxnSpPr>
          <p:nvPr/>
        </p:nvCxnSpPr>
        <p:spPr>
          <a:xfrm>
            <a:off x="38102311" y="4461070"/>
            <a:ext cx="2852501" cy="0"/>
          </a:xfrm>
          <a:prstGeom prst="straightConnector1">
            <a:avLst/>
          </a:prstGeom>
          <a:ln w="76200">
            <a:solidFill>
              <a:srgbClr val="00CC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69" idx="1"/>
            <a:endCxn id="14" idx="3"/>
          </p:cNvCxnSpPr>
          <p:nvPr/>
        </p:nvCxnSpPr>
        <p:spPr>
          <a:xfrm flipH="1">
            <a:off x="21777066" y="4452214"/>
            <a:ext cx="3267017" cy="1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/>
          <p:cNvCxnSpPr>
            <a:stCxn id="63" idx="2"/>
            <a:endCxn id="80" idx="1"/>
          </p:cNvCxnSpPr>
          <p:nvPr/>
        </p:nvCxnSpPr>
        <p:spPr>
          <a:xfrm>
            <a:off x="16321465" y="9676441"/>
            <a:ext cx="2256577" cy="197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0" name="Group 199"/>
          <p:cNvGrpSpPr/>
          <p:nvPr/>
        </p:nvGrpSpPr>
        <p:grpSpPr>
          <a:xfrm>
            <a:off x="25778673" y="8458364"/>
            <a:ext cx="6019801" cy="2308324"/>
            <a:chOff x="13068299" y="9518956"/>
            <a:chExt cx="6019801" cy="2308324"/>
          </a:xfrm>
        </p:grpSpPr>
        <p:sp>
          <p:nvSpPr>
            <p:cNvPr id="194" name="TextBox 193"/>
            <p:cNvSpPr txBox="1"/>
            <p:nvPr/>
          </p:nvSpPr>
          <p:spPr>
            <a:xfrm>
              <a:off x="15079279" y="9518956"/>
              <a:ext cx="400882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dirty="0" smtClean="0"/>
                <a:t>: Wireless</a:t>
              </a:r>
            </a:p>
            <a:p>
              <a:r>
                <a:rPr lang="en-US" sz="7200" dirty="0" smtClean="0"/>
                <a:t>: Wired</a:t>
              </a:r>
            </a:p>
          </p:txBody>
        </p:sp>
        <p:cxnSp>
          <p:nvCxnSpPr>
            <p:cNvPr id="195" name="Straight Arrow Connector 194"/>
            <p:cNvCxnSpPr/>
            <p:nvPr/>
          </p:nvCxnSpPr>
          <p:spPr>
            <a:xfrm flipH="1">
              <a:off x="13068300" y="10172700"/>
              <a:ext cx="1549343" cy="0"/>
            </a:xfrm>
            <a:prstGeom prst="straightConnector1">
              <a:avLst/>
            </a:prstGeom>
            <a:ln w="76200">
              <a:solidFill>
                <a:srgbClr val="00CC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Arrow Connector 196"/>
            <p:cNvCxnSpPr/>
            <p:nvPr/>
          </p:nvCxnSpPr>
          <p:spPr>
            <a:xfrm flipH="1">
              <a:off x="13068299" y="11253809"/>
              <a:ext cx="154934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TextBox 200"/>
          <p:cNvSpPr txBox="1"/>
          <p:nvPr/>
        </p:nvSpPr>
        <p:spPr>
          <a:xfrm>
            <a:off x="16054326" y="11980264"/>
            <a:ext cx="1774806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b="1" dirty="0" smtClean="0"/>
              <a:t>Data &amp; Communication Systems Architecture</a:t>
            </a:r>
            <a:endParaRPr lang="en-US" sz="13800" b="1" dirty="0"/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63" r="21844"/>
          <a:stretch/>
        </p:blipFill>
        <p:spPr>
          <a:xfrm rot="16200000">
            <a:off x="13208228" y="7653451"/>
            <a:ext cx="2180493" cy="404598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4481" y="2949832"/>
            <a:ext cx="5817830" cy="3022476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4083" y="2606209"/>
            <a:ext cx="3692009" cy="3692009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4812" y="2949832"/>
            <a:ext cx="5817830" cy="3022476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0302" y="9729194"/>
            <a:ext cx="3692009" cy="3692009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8287" y="9548747"/>
            <a:ext cx="7243413" cy="4045981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36286">
            <a:off x="4934656" y="4372601"/>
            <a:ext cx="3810000" cy="3362325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3" t="25581" r="12188" b="23752"/>
          <a:stretch/>
        </p:blipFill>
        <p:spPr>
          <a:xfrm>
            <a:off x="23872694" y="17200741"/>
            <a:ext cx="4343400" cy="28956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80" name="Picture 79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3" t="25581" r="12188" b="23752"/>
          <a:stretch/>
        </p:blipFill>
        <p:spPr>
          <a:xfrm>
            <a:off x="18578042" y="8230617"/>
            <a:ext cx="4343400" cy="28956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cxnSp>
        <p:nvCxnSpPr>
          <p:cNvPr id="93" name="Straight Arrow Connector 92"/>
          <p:cNvCxnSpPr>
            <a:stCxn id="32" idx="1"/>
            <a:endCxn id="69" idx="3"/>
          </p:cNvCxnSpPr>
          <p:nvPr/>
        </p:nvCxnSpPr>
        <p:spPr>
          <a:xfrm flipH="1" flipV="1">
            <a:off x="28736092" y="4452214"/>
            <a:ext cx="3548389" cy="8856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71" idx="3"/>
            <a:endCxn id="75" idx="1"/>
          </p:cNvCxnSpPr>
          <p:nvPr/>
        </p:nvCxnSpPr>
        <p:spPr>
          <a:xfrm flipV="1">
            <a:off x="38102311" y="11571738"/>
            <a:ext cx="1865976" cy="3461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H="1">
            <a:off x="37680900" y="17795793"/>
            <a:ext cx="5909093" cy="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Elbow Connector 98"/>
          <p:cNvCxnSpPr>
            <a:stCxn id="75" idx="2"/>
            <a:endCxn id="2" idx="3"/>
          </p:cNvCxnSpPr>
          <p:nvPr/>
        </p:nvCxnSpPr>
        <p:spPr>
          <a:xfrm rot="5400000">
            <a:off x="36944040" y="17404622"/>
            <a:ext cx="10455849" cy="2836061"/>
          </a:xfrm>
          <a:prstGeom prst="bentConnector2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Elbow Connector 127"/>
          <p:cNvCxnSpPr>
            <a:stCxn id="70" idx="2"/>
            <a:endCxn id="71" idx="0"/>
          </p:cNvCxnSpPr>
          <p:nvPr/>
        </p:nvCxnSpPr>
        <p:spPr>
          <a:xfrm rot="5400000">
            <a:off x="38181574" y="4047041"/>
            <a:ext cx="3756886" cy="7607420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Elbow Connector 118"/>
          <p:cNvCxnSpPr>
            <a:stCxn id="2" idx="1"/>
            <a:endCxn id="6" idx="3"/>
          </p:cNvCxnSpPr>
          <p:nvPr/>
        </p:nvCxnSpPr>
        <p:spPr>
          <a:xfrm rot="10800000" flipV="1">
            <a:off x="9377955" y="24050576"/>
            <a:ext cx="22906527" cy="1703783"/>
          </a:xfrm>
          <a:prstGeom prst="bentConnector3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Elbow Connector 137"/>
          <p:cNvCxnSpPr>
            <a:stCxn id="2" idx="0"/>
            <a:endCxn id="20" idx="1"/>
          </p:cNvCxnSpPr>
          <p:nvPr/>
        </p:nvCxnSpPr>
        <p:spPr>
          <a:xfrm rot="16200000" flipV="1">
            <a:off x="27020918" y="12113887"/>
            <a:ext cx="1861829" cy="17134751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>
            <a:stCxn id="20" idx="2"/>
            <a:endCxn id="51" idx="1"/>
          </p:cNvCxnSpPr>
          <p:nvPr/>
        </p:nvCxnSpPr>
        <p:spPr>
          <a:xfrm flipV="1">
            <a:off x="21407446" y="18648541"/>
            <a:ext cx="2465248" cy="115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Elbow Connector 151"/>
          <p:cNvCxnSpPr>
            <a:stCxn id="20" idx="0"/>
            <a:endCxn id="26" idx="3"/>
          </p:cNvCxnSpPr>
          <p:nvPr/>
        </p:nvCxnSpPr>
        <p:spPr>
          <a:xfrm rot="10800000" flipV="1">
            <a:off x="11105497" y="18660101"/>
            <a:ext cx="6255968" cy="2302296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Elbow Connector 153"/>
          <p:cNvCxnSpPr>
            <a:stCxn id="20" idx="0"/>
            <a:endCxn id="23" idx="3"/>
          </p:cNvCxnSpPr>
          <p:nvPr/>
        </p:nvCxnSpPr>
        <p:spPr>
          <a:xfrm rot="10800000">
            <a:off x="11957269" y="15456517"/>
            <a:ext cx="5404196" cy="3203585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Elbow Connector 159"/>
          <p:cNvCxnSpPr>
            <a:stCxn id="24" idx="1"/>
            <a:endCxn id="63" idx="0"/>
          </p:cNvCxnSpPr>
          <p:nvPr/>
        </p:nvCxnSpPr>
        <p:spPr>
          <a:xfrm flipV="1">
            <a:off x="10079662" y="9676441"/>
            <a:ext cx="2195822" cy="1190833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Elbow Connector 162"/>
          <p:cNvCxnSpPr>
            <a:endCxn id="63" idx="0"/>
          </p:cNvCxnSpPr>
          <p:nvPr/>
        </p:nvCxnSpPr>
        <p:spPr>
          <a:xfrm>
            <a:off x="7752037" y="6176451"/>
            <a:ext cx="4523447" cy="3499990"/>
          </a:xfrm>
          <a:prstGeom prst="bentConnector3">
            <a:avLst>
              <a:gd name="adj1" fmla="val 58423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Elbow Connector 170"/>
          <p:cNvCxnSpPr>
            <a:stCxn id="10" idx="3"/>
            <a:endCxn id="63" idx="0"/>
          </p:cNvCxnSpPr>
          <p:nvPr/>
        </p:nvCxnSpPr>
        <p:spPr>
          <a:xfrm>
            <a:off x="8482835" y="2076919"/>
            <a:ext cx="3792649" cy="7599522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409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flipmu.com/files/2011/12/ArduinoMega2650Front_21.jpg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https://cdn.sparkfun.com//</a:t>
            </a:r>
            <a:r>
              <a:rPr lang="en-US" dirty="0" smtClean="0">
                <a:hlinkClick r:id="rId3"/>
              </a:rPr>
              <a:t>assets/parts/7/6/9/4/11634-01.jpg</a:t>
            </a:r>
            <a:endParaRPr lang="en-US" dirty="0" smtClean="0"/>
          </a:p>
          <a:p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png-images.ru/wp-content/uploads/2015/02/02/4101/png/laptop_PNG5900.png</a:t>
            </a:r>
            <a:endParaRPr lang="en-US" dirty="0" smtClean="0"/>
          </a:p>
          <a:p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www.bhphotovideo.com/images/images1000x1000/Pelican_BB0050_0000_110_Hardigg_BB0050_BlackBox_5U_732914.jpg</a:t>
            </a:r>
            <a:endParaRPr lang="en-US" dirty="0" smtClean="0"/>
          </a:p>
          <a:p>
            <a:r>
              <a:rPr lang="en-US" dirty="0">
                <a:hlinkClick r:id="rId6"/>
              </a:rPr>
              <a:t>http://</a:t>
            </a:r>
            <a:r>
              <a:rPr lang="en-US" dirty="0" smtClean="0">
                <a:hlinkClick r:id="rId6"/>
              </a:rPr>
              <a:t>www.clipartsfree.net/vector/large/21745-spark-plug-vector.png</a:t>
            </a:r>
            <a:endParaRPr lang="en-US" dirty="0" smtClean="0"/>
          </a:p>
          <a:p>
            <a:r>
              <a:rPr lang="en-US" dirty="0">
                <a:hlinkClick r:id="rId7"/>
              </a:rPr>
              <a:t>http://</a:t>
            </a:r>
            <a:r>
              <a:rPr lang="en-US" dirty="0" smtClean="0">
                <a:hlinkClick r:id="rId7"/>
              </a:rPr>
              <a:t>www.uctronics.com/media/catalog/product/cache/1/image/9df78eab33525d08d6e5fb8d27136e95/a/r/arduino_mini_2mp_1.jpg</a:t>
            </a:r>
            <a:endParaRPr lang="en-US" dirty="0" smtClean="0"/>
          </a:p>
          <a:p>
            <a:r>
              <a:rPr lang="en-US" dirty="0">
                <a:hlinkClick r:id="rId8"/>
              </a:rPr>
              <a:t>http://</a:t>
            </a:r>
            <a:r>
              <a:rPr lang="en-US" dirty="0" smtClean="0">
                <a:hlinkClick r:id="rId8"/>
              </a:rPr>
              <a:t>www.apexinst.com/uploads/prod/images/e085cf372577fab5120f3de0a0a90b9655a82524.jpg</a:t>
            </a:r>
            <a:endParaRPr lang="en-US" dirty="0" smtClean="0"/>
          </a:p>
          <a:p>
            <a:r>
              <a:rPr lang="en-US" dirty="0">
                <a:hlinkClick r:id="rId9"/>
              </a:rPr>
              <a:t>http://</a:t>
            </a:r>
            <a:r>
              <a:rPr lang="en-US" dirty="0" smtClean="0">
                <a:hlinkClick r:id="rId9"/>
              </a:rPr>
              <a:t>www.robotshop.com/media/files/images/9-degrees-of-freedom-razor-imu-ahrs-compatible-large.jpg</a:t>
            </a:r>
            <a:endParaRPr lang="en-US" dirty="0" smtClean="0"/>
          </a:p>
          <a:p>
            <a:r>
              <a:rPr lang="en-US" dirty="0">
                <a:hlinkClick r:id="rId10"/>
              </a:rPr>
              <a:t>http://</a:t>
            </a:r>
            <a:r>
              <a:rPr lang="en-US" dirty="0" smtClean="0">
                <a:hlinkClick r:id="rId10"/>
              </a:rPr>
              <a:t>www.omega.com/literature/transactions/volume3/images/strainpic1.jpg</a:t>
            </a:r>
            <a:endParaRPr lang="en-US" dirty="0" smtClean="0"/>
          </a:p>
          <a:p>
            <a:r>
              <a:rPr lang="en-US" dirty="0">
                <a:hlinkClick r:id="rId11"/>
              </a:rPr>
              <a:t>http://</a:t>
            </a:r>
            <a:r>
              <a:rPr lang="en-US" dirty="0" smtClean="0">
                <a:hlinkClick r:id="rId11"/>
              </a:rPr>
              <a:t>www.liquidware.com/system/0000/3450/Pressure_Sensor_Top.jpg</a:t>
            </a:r>
            <a:endParaRPr lang="en-US" dirty="0" smtClean="0"/>
          </a:p>
          <a:p>
            <a:r>
              <a:rPr lang="en-US" dirty="0">
                <a:hlinkClick r:id="rId12"/>
              </a:rPr>
              <a:t>http://</a:t>
            </a:r>
            <a:r>
              <a:rPr lang="en-US" dirty="0" smtClean="0">
                <a:hlinkClick r:id="rId12"/>
              </a:rPr>
              <a:t>www.robotshop.com/media/files/images/hitec-hs-5585mh-servo-motor-large.jpg</a:t>
            </a:r>
            <a:endParaRPr lang="en-US" dirty="0" smtClean="0"/>
          </a:p>
          <a:p>
            <a:r>
              <a:rPr lang="en-US" dirty="0">
                <a:hlinkClick r:id="rId13"/>
              </a:rPr>
              <a:t>http://</a:t>
            </a:r>
            <a:r>
              <a:rPr lang="en-US" dirty="0" smtClean="0">
                <a:hlinkClick r:id="rId13"/>
              </a:rPr>
              <a:t>www.icra2013.org/wp-content/uploads/2012/11/09_MW_logo_CMYK1.jpg</a:t>
            </a:r>
            <a:endParaRPr lang="en-US" dirty="0" smtClean="0"/>
          </a:p>
          <a:p>
            <a:r>
              <a:rPr lang="en-US" dirty="0">
                <a:hlinkClick r:id="rId14"/>
              </a:rPr>
              <a:t>http://</a:t>
            </a:r>
            <a:r>
              <a:rPr lang="en-US" dirty="0" smtClean="0">
                <a:hlinkClick r:id="rId14"/>
              </a:rPr>
              <a:t>innovo-lb.com/openkits/wp-content/uploads/2015/06/11113-02.jpg</a:t>
            </a:r>
            <a:endParaRPr lang="en-US" dirty="0" smtClean="0"/>
          </a:p>
          <a:p>
            <a:r>
              <a:rPr lang="en-US" dirty="0">
                <a:hlinkClick r:id="rId15"/>
              </a:rPr>
              <a:t>http://</a:t>
            </a:r>
            <a:r>
              <a:rPr lang="en-US" dirty="0" smtClean="0">
                <a:hlinkClick r:id="rId15"/>
              </a:rPr>
              <a:t>www.inbuildingprojects.com/wp-content/uploads/2009/06/yagi.jpg</a:t>
            </a:r>
            <a:endParaRPr lang="en-US" dirty="0" smtClean="0"/>
          </a:p>
          <a:p>
            <a:r>
              <a:rPr lang="en-US" dirty="0">
                <a:hlinkClick r:id="rId16"/>
              </a:rPr>
              <a:t>http://</a:t>
            </a:r>
            <a:r>
              <a:rPr lang="en-US" dirty="0" smtClean="0">
                <a:hlinkClick r:id="rId16"/>
              </a:rPr>
              <a:t>www.arduiner.com/1546-thickbox_default/microsd-card-breakout-board.jpg</a:t>
            </a:r>
            <a:endParaRPr lang="en-US" dirty="0" smtClean="0"/>
          </a:p>
          <a:p>
            <a:r>
              <a:rPr lang="en-US" dirty="0">
                <a:hlinkClick r:id="rId17"/>
              </a:rPr>
              <a:t>http://</a:t>
            </a:r>
            <a:r>
              <a:rPr lang="en-US" dirty="0" smtClean="0">
                <a:hlinkClick r:id="rId17"/>
              </a:rPr>
              <a:t>www.omega.co.uk/pressure/images/PXM4102_l.jpg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31909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259</TotalTime>
  <Words>60</Words>
  <Application>Microsoft Office PowerPoint</Application>
  <PresentationFormat>Custom</PresentationFormat>
  <Paragraphs>26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References</vt:lpstr>
    </vt:vector>
  </TitlesOfParts>
  <Company>Mechanical Engineering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Stricklin, Bradford William</dc:creator>
  <cp:lastModifiedBy>Bradford Stricklin</cp:lastModifiedBy>
  <cp:revision>28</cp:revision>
  <dcterms:created xsi:type="dcterms:W3CDTF">2015-10-27T18:44:26Z</dcterms:created>
  <dcterms:modified xsi:type="dcterms:W3CDTF">2016-01-13T04:01:48Z</dcterms:modified>
</cp:coreProperties>
</file>

<file path=docProps/thumbnail.jpeg>
</file>